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1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73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8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43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1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1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52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00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9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0BF9C-FA04-4CE3-B3C1-A3FED706D58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C6F75-4EA3-4258-98C9-70E4F30B1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1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" t="16650" r="70849" b="78820"/>
          <a:stretch/>
        </p:blipFill>
        <p:spPr bwMode="auto">
          <a:xfrm>
            <a:off x="533400" y="1021175"/>
            <a:ext cx="8294796" cy="1001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" t="28020" r="72735" b="66998"/>
          <a:stretch/>
        </p:blipFill>
        <p:spPr bwMode="auto">
          <a:xfrm>
            <a:off x="548641" y="2209800"/>
            <a:ext cx="8287176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" t="39597" r="71841" b="54981"/>
          <a:stretch/>
        </p:blipFill>
        <p:spPr bwMode="auto">
          <a:xfrm>
            <a:off x="541020" y="3657600"/>
            <a:ext cx="8294797" cy="1237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" t="53126" r="72826" b="40542"/>
          <a:stretch/>
        </p:blipFill>
        <p:spPr bwMode="auto">
          <a:xfrm>
            <a:off x="541020" y="5029200"/>
            <a:ext cx="8294797" cy="143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52975" y="97845"/>
            <a:ext cx="5197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Ostinato Patterns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324" y="109978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250567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324" y="5579409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17" y="398693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636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denham</dc:creator>
  <cp:lastModifiedBy>denham</cp:lastModifiedBy>
  <cp:revision>3</cp:revision>
  <dcterms:created xsi:type="dcterms:W3CDTF">2012-03-12T12:58:09Z</dcterms:created>
  <dcterms:modified xsi:type="dcterms:W3CDTF">2012-03-12T14:14:14Z</dcterms:modified>
</cp:coreProperties>
</file>